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0372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368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706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998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8927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items.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272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1354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125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for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1354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6125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segments, product preferences, subscriptions.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86207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B88E23"/>
          </a:solidFill>
          <a:ln/>
        </p:spPr>
      </p:sp>
      <p:sp>
        <p:nvSpPr>
          <p:cNvPr id="4" name="Text 2"/>
          <p:cNvSpPr/>
          <p:nvPr/>
        </p:nvSpPr>
        <p:spPr>
          <a:xfrm>
            <a:off x="1030724" y="175248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Volume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30724" y="228076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1325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1030724" y="302299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30724" y="355127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 details, shopping behavior.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4403110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1030724" y="42935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30724" y="4821793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values in Review Rating.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9945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Analysis: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 for import, `df.info()`, `.describe()` for summary.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 with median by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`age_group` and `purchase_frequency_days`.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10977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Key Business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Female: $75,191, Male: $157,890.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7237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$58.46, Express: $60.48.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1,053, Avg Spend: $59.49. Non-Subscribers: 2,847, Avg Spend: $59.87.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8697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Deeper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50463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4088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Loyal: 3,116, Returning: 701, New: 83.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52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Jewelry, Blouse, Sandals, Jacket are top in their categories.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5164"/>
            <a:ext cx="4478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 repeat buyers are subscribers, 2,518 are not.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5164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$62,143, Middle-aged: $59,197, Adult: $55,978, Senior: $55,763.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Behavior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Power BI dashboard for visual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40593"/>
            <a:ext cx="67583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0288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50346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93493" y="400288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8893493" y="50346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06795" y="400288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506795" y="50346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893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Status &amp;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5538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% of Customers by Subscription Status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1350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197781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6" name="Text 3"/>
          <p:cNvSpPr/>
          <p:nvPr/>
        </p:nvSpPr>
        <p:spPr>
          <a:xfrm>
            <a:off x="3485555" y="6451521"/>
            <a:ext cx="3543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451521"/>
            <a:ext cx="2911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571869"/>
            <a:ext cx="3095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Category</a:t>
            </a:r>
            <a:endParaRPr lang="en-US" sz="2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181350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2025-11-16T20:13:21Z</dcterms:created>
  <dcterms:modified xsi:type="dcterms:W3CDTF">2025-11-16T20:13:21Z</dcterms:modified>
</cp:coreProperties>
</file>